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36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 Nickl" userId="594fbe45-3f28-4a1f-a86e-64b3fd96ee22" providerId="ADAL" clId="{F3AC4EAE-2D1D-480C-905C-CA48F9A6A6A8}"/>
    <pc:docChg chg="delSld modSld">
      <pc:chgData name="Petr Nickl" userId="594fbe45-3f28-4a1f-a86e-64b3fd96ee22" providerId="ADAL" clId="{F3AC4EAE-2D1D-480C-905C-CA48F9A6A6A8}" dt="2026-05-09T12:39:01.472" v="32" actId="20577"/>
      <pc:docMkLst>
        <pc:docMk/>
      </pc:docMkLst>
      <pc:sldChg chg="modSp mod">
        <pc:chgData name="Petr Nickl" userId="594fbe45-3f28-4a1f-a86e-64b3fd96ee22" providerId="ADAL" clId="{F3AC4EAE-2D1D-480C-905C-CA48F9A6A6A8}" dt="2026-05-09T12:39:01.472" v="32" actId="20577"/>
        <pc:sldMkLst>
          <pc:docMk/>
          <pc:sldMk cId="4254354391" sldId="259"/>
        </pc:sldMkLst>
        <pc:spChg chg="mod">
          <ac:chgData name="Petr Nickl" userId="594fbe45-3f28-4a1f-a86e-64b3fd96ee22" providerId="ADAL" clId="{F3AC4EAE-2D1D-480C-905C-CA48F9A6A6A8}" dt="2026-05-09T12:39:01.472" v="32" actId="20577"/>
          <ac:spMkLst>
            <pc:docMk/>
            <pc:sldMk cId="4254354391" sldId="259"/>
            <ac:spMk id="4" creationId="{D22047BD-515C-EDAC-35E5-97EB9F35C71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9BF434-8C60-4A9C-BC97-E0A88350CD98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BAD2BF-5550-4953-BA71-383D2625FF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0104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A3F71-E225-0A6C-488D-6DCF892C08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6471C1-F52C-76C8-98BE-A3D6C05419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6C7A2-254F-DECF-182D-89F026A59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8C30C2-8808-307E-A2D5-75889BC82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2F99A-95C2-DB39-416C-EBDF7EC11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9804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545D6-F2DC-FB27-1F0F-4BBE92436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BCAA94-4CB9-06E9-8D46-4B491CA329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411F91-4FBB-CD08-8B95-0A03B9B3B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F781B-0B72-5EDC-1CF0-C2B76C59B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9B623-E2A4-4C7A-BCA0-471AC953E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4398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F015CB-506C-0AAC-E174-CE7A61756A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2E3A4E-83BC-57EF-4F60-5F37D90D5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2445A8-5913-0796-A036-01877C286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6127AA-5A6D-D246-361C-45363FF94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AC2134-1F2A-91FD-134F-F1B6907B5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5808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51EEA-916A-BE56-BFAD-EFD085FCE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BBCEE-393F-CBA8-0F30-3BF34D15D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2CA42-C36E-FC02-EF36-8BF5CA2C3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CBA2B-2FFD-472A-8344-9B7E1BC91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FB541-6B4C-F9E7-D8AB-ED54A19E2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7816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1AA50-8E51-619C-3D8B-50F947B48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E13737-1BA3-9F13-338E-049726573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03B9C1-8505-2BE8-2B97-788EAF8C9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FD83A-6EA9-AE61-37A2-B92A50FC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2F352-0536-2B78-D283-D8F8BBA4A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2584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6675F-6581-BBB7-54BA-2B3275BD3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42911-658B-DFD0-6D60-E2DCDCECE6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4E78DC-B4E3-9C1D-6E2E-A189D81716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49592F-2470-3F3C-8A16-7A660B10D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A8DC37-1CF0-7B60-A3AF-F5FF0104A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B28F9E-B500-875D-31E2-6AAEF244C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1604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D8DF1-77A5-FA8C-AF20-10B28F57C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D9A98D-7439-0EFE-8934-14D258442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696B92-FC7C-9B4C-3241-61DB4D3980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D7E0A8-9DE8-8718-5AB8-992C4B9B1C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A99D14-66FB-2FA7-C4D0-5AED5978DB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A117EB-1FB4-EE53-89FD-D05B9A834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7F6997-A497-A059-6B7F-2E46F394C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2E6269-0DFA-A2AD-DA8E-3860BF287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858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19FEB-6EBE-E2F9-46C4-77C37883F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8D9201-5C5A-AFC5-8E24-8FD893A55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E3E9A6-F923-C88F-FC93-1079D3333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1E592D-1205-94C8-3332-BC75DE755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7506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CC5E06-CD40-BCC4-A8C9-C1F8EF682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4CFE31-F502-FE50-1511-A0563BCD8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2E2DAF-4E44-F66A-FBA0-A882C0357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5284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10ABA-5934-556F-2385-1B3AD7E85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81CDF-B447-DE47-5117-FC956C133A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61CBDB-1047-7822-AF1B-854C0342A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00D06B-FD2A-9805-99E4-DD0D39CCC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A78CA4-EBDD-4B1E-CCCD-9B6198C12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D87381-4795-F50A-D4EF-9349879EB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8165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45964-1001-5CFE-A972-7D3A8DE18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C8472D-12E9-04B0-5CB4-9152726BDF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5FF95F-E3A8-5C06-93BC-B879CF5F22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A672DF-35A8-0BA6-E072-BB280E7F7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483FD3-4714-EC98-7D5D-6617B901F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1EEECF-3661-B51C-26AC-99D55AB35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0294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5B3E17-7CD2-02DB-4A21-DB169D0F2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C05C9A-83E4-9E0E-7542-8B7FC20DE1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C5BD5D-9E6A-8D4A-841F-49C64AA28B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29ACF1-745A-489F-9F0C-5F4188BDE869}" type="datetimeFigureOut">
              <a:rPr lang="cs-CZ" smtClean="0"/>
              <a:t>09.05.2026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532FE-5519-4D31-26E7-565DCA2797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25BA5-F658-ADC9-81A4-BC1D0A7D27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E84EEC-EC62-4C00-95CD-DE500F1597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770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A1DACDB-E6B4-E541-1377-7707987388B6}"/>
              </a:ext>
            </a:extLst>
          </p:cNvPr>
          <p:cNvGrpSpPr>
            <a:grpSpLocks noChangeAspect="1"/>
          </p:cNvGrpSpPr>
          <p:nvPr/>
        </p:nvGrpSpPr>
        <p:grpSpPr>
          <a:xfrm>
            <a:off x="615954" y="636413"/>
            <a:ext cx="4389635" cy="5912453"/>
            <a:chOff x="8024882" y="817075"/>
            <a:chExt cx="2625333" cy="3536093"/>
          </a:xfrm>
        </p:grpSpPr>
        <p:pic>
          <p:nvPicPr>
            <p:cNvPr id="6" name="Immagine 8">
              <a:extLst>
                <a:ext uri="{FF2B5EF4-FFF2-40B4-BE49-F238E27FC236}">
                  <a16:creationId xmlns:a16="http://schemas.microsoft.com/office/drawing/2014/main" id="{FCC9010F-B2F8-4A4B-9479-8DD73A26A1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559" b="20806"/>
            <a:stretch/>
          </p:blipFill>
          <p:spPr>
            <a:xfrm>
              <a:off x="8392642" y="1048284"/>
              <a:ext cx="1110857" cy="1080000"/>
            </a:xfrm>
            <a:prstGeom prst="rect">
              <a:avLst/>
            </a:prstGeom>
          </p:spPr>
        </p:pic>
        <p:pic>
          <p:nvPicPr>
            <p:cNvPr id="7" name="Immagine 38">
              <a:extLst>
                <a:ext uri="{FF2B5EF4-FFF2-40B4-BE49-F238E27FC236}">
                  <a16:creationId xmlns:a16="http://schemas.microsoft.com/office/drawing/2014/main" id="{94F878FA-F071-4865-8504-625AB1C791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31" r="1052"/>
            <a:stretch/>
          </p:blipFill>
          <p:spPr>
            <a:xfrm>
              <a:off x="9539358" y="1048284"/>
              <a:ext cx="1110857" cy="108000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8382468" y="817075"/>
              <a:ext cx="1176759" cy="232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AAV-EV-CD9mE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761136" y="817075"/>
              <a:ext cx="635231" cy="232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AAV-EV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Immagine 7">
              <a:extLst>
                <a:ext uri="{FF2B5EF4-FFF2-40B4-BE49-F238E27FC236}">
                  <a16:creationId xmlns:a16="http://schemas.microsoft.com/office/drawing/2014/main" id="{0124CE88-18F8-4A74-9F8E-6D34EC5914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62" t="10317" r="10188" b="16864"/>
            <a:stretch/>
          </p:blipFill>
          <p:spPr>
            <a:xfrm>
              <a:off x="8392642" y="2158281"/>
              <a:ext cx="1110857" cy="1080000"/>
            </a:xfrm>
            <a:prstGeom prst="rect">
              <a:avLst/>
            </a:prstGeom>
          </p:spPr>
        </p:pic>
        <p:pic>
          <p:nvPicPr>
            <p:cNvPr id="21" name="Immagine 43">
              <a:extLst>
                <a:ext uri="{FF2B5EF4-FFF2-40B4-BE49-F238E27FC236}">
                  <a16:creationId xmlns:a16="http://schemas.microsoft.com/office/drawing/2014/main" id="{888B4588-84F5-4D68-B80A-E58045FE9C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123" b="23275"/>
            <a:stretch/>
          </p:blipFill>
          <p:spPr>
            <a:xfrm>
              <a:off x="9539358" y="2158281"/>
              <a:ext cx="1110857" cy="1080000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8024882" y="1485158"/>
              <a:ext cx="447261" cy="255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C1 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024882" y="2570101"/>
              <a:ext cx="447261" cy="255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C2 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024882" y="3693922"/>
              <a:ext cx="447261" cy="255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 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5" name="Picture 54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96" t="43876" r="43990" b="32253"/>
            <a:stretch/>
          </p:blipFill>
          <p:spPr>
            <a:xfrm>
              <a:off x="8392642" y="3273168"/>
              <a:ext cx="1110857" cy="1080000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08" t="26126" r="46745" b="36998"/>
            <a:stretch/>
          </p:blipFill>
          <p:spPr>
            <a:xfrm>
              <a:off x="9539358" y="3273168"/>
              <a:ext cx="1110857" cy="1080000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22047BD-515C-EDAC-35E5-97EB9F35C716}"/>
              </a:ext>
            </a:extLst>
          </p:cNvPr>
          <p:cNvSpPr txBox="1"/>
          <p:nvPr/>
        </p:nvSpPr>
        <p:spPr>
          <a:xfrm>
            <a:off x="5117206" y="846768"/>
            <a:ext cx="67742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b="1" dirty="0"/>
              <a:t>Additional file </a:t>
            </a:r>
            <a:r>
              <a:rPr lang="en-GB" sz="1600" b="1"/>
              <a:t>1 figure: </a:t>
            </a:r>
            <a:r>
              <a:rPr lang="en-US" sz="1600" dirty="0"/>
              <a:t>I</a:t>
            </a:r>
            <a:r>
              <a:rPr lang="cs-CZ" sz="1600" dirty="0"/>
              <a:t>mages of AAV-EV and AAV-EV</a:t>
            </a:r>
            <a:r>
              <a:rPr lang="en-US" sz="1600" dirty="0"/>
              <a:t>-</a:t>
            </a:r>
            <a:r>
              <a:rPr lang="cs-CZ" sz="1600" dirty="0"/>
              <a:t>CD9mE</a:t>
            </a:r>
            <a:r>
              <a:rPr lang="en-US" sz="1600" dirty="0"/>
              <a:t> (tagged CD9 with </a:t>
            </a:r>
            <a:r>
              <a:rPr lang="en-US" sz="1600" dirty="0" err="1"/>
              <a:t>mEmerald</a:t>
            </a:r>
            <a:r>
              <a:rPr lang="en-US" sz="1600" dirty="0"/>
              <a:t>) </a:t>
            </a:r>
            <a:r>
              <a:rPr lang="cs-CZ" sz="1600" dirty="0"/>
              <a:t>pellets from individual collections (C1</a:t>
            </a:r>
            <a:r>
              <a:rPr lang="en-US" sz="1600" dirty="0"/>
              <a:t> and </a:t>
            </a:r>
            <a:r>
              <a:rPr lang="cs-CZ" sz="1600" dirty="0"/>
              <a:t>C</a:t>
            </a:r>
            <a:r>
              <a:rPr lang="en-US" sz="1600" dirty="0"/>
              <a:t>2</a:t>
            </a:r>
            <a:r>
              <a:rPr lang="cs-CZ" sz="1600" dirty="0"/>
              <a:t>) and pooled</a:t>
            </a:r>
            <a:r>
              <a:rPr lang="en-US" sz="1600" dirty="0"/>
              <a:t> (P)</a:t>
            </a:r>
            <a:r>
              <a:rPr lang="cs-CZ" sz="1600" dirty="0"/>
              <a:t> collections after centrifugation at 100,000×g for </a:t>
            </a:r>
            <a:r>
              <a:rPr lang="en-US" sz="1600" dirty="0"/>
              <a:t>90 min.</a:t>
            </a:r>
            <a:r>
              <a:rPr lang="cs-CZ" sz="1600" dirty="0"/>
              <a:t> </a:t>
            </a:r>
            <a:endParaRPr lang="en-US" sz="1600" dirty="0"/>
          </a:p>
          <a:p>
            <a:pPr algn="just"/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4254354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f9ce49a-5101-4aa3-8c75-0d5935ad6525}" enabled="0" method="" siteId="{9f9ce49a-5101-4aa3-8c75-0d5935ad652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50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>IMG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Petr Nickl</dc:creator>
  <cp:lastModifiedBy>Petr Nickl</cp:lastModifiedBy>
  <cp:revision>9</cp:revision>
  <dcterms:created xsi:type="dcterms:W3CDTF">2024-10-02T18:53:35Z</dcterms:created>
  <dcterms:modified xsi:type="dcterms:W3CDTF">2026-05-09T12:39:03Z</dcterms:modified>
</cp:coreProperties>
</file>